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00503000000020004" pitchFamily="2" charset="0"/>
      <p:regular r:id="rId15"/>
      <p:bold r:id="rId16"/>
      <p:italic r:id="rId17"/>
      <p:boldItalic r:id="rId18"/>
    </p:embeddedFont>
    <p:embeddedFont>
      <p:font typeface="Raleway Thin" pitchFamily="2" charset="77"/>
      <p:bold r:id="rId19"/>
      <p:italic r:id="rId20"/>
      <p:boldItalic r:id="rId21"/>
    </p:embeddedFont>
    <p:embeddedFont>
      <p:font typeface="Work Sans" pitchFamily="2" charset="77"/>
      <p:regular r:id="rId22"/>
      <p:bold r:id="rId23"/>
      <p:italic r:id="rId24"/>
      <p:boldItalic r:id="rId25"/>
    </p:embeddedFont>
    <p:embeddedFont>
      <p:font typeface="Work Sans Regular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06b972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06b972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06b9727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06b9727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9ffc7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9ffc7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06b972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06b972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06b9727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06b9727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6b972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6b972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06b972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06b972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130700" y="492650"/>
            <a:ext cx="6711900" cy="406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Please sit anywhere but don’t get comfy. You will be moving in a minute.</a:t>
            </a:r>
            <a:endParaRPr sz="5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IB 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Language &amp; Literature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48500" y="874275"/>
            <a:ext cx="82470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Work Sans"/>
                <a:ea typeface="Work Sans"/>
                <a:cs typeface="Work Sans"/>
                <a:sym typeface="Work Sans"/>
              </a:rPr>
              <a:t>1. Get in alphabetical order by last name. You may talk and do whatever. </a:t>
            </a:r>
            <a:endParaRPr sz="30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89075" y="170275"/>
            <a:ext cx="7891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Work Sans"/>
                <a:ea typeface="Work Sans"/>
                <a:cs typeface="Work Sans"/>
                <a:sym typeface="Work Sans"/>
              </a:rPr>
              <a:t>Line Up :)</a:t>
            </a:r>
            <a:endParaRPr sz="4800"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216025" y="35662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Up!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1216050" y="1259701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ork Sans"/>
              <a:buChar char="✘"/>
            </a:pPr>
            <a:r>
              <a:rPr lang="en" sz="30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Get in a circle. </a:t>
            </a:r>
            <a:endParaRPr sz="3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ork Sans"/>
              <a:buChar char="✘"/>
            </a:pPr>
            <a:r>
              <a:rPr lang="en" sz="30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 will take attendance when you are ready.</a:t>
            </a:r>
            <a:endParaRPr sz="3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3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*Don’t forget who is next to you on both sides because you will be in this circle again tomorrow!*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216050" y="687100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Circle Share Out Expectations</a:t>
            </a:r>
            <a:endParaRPr sz="4000"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17925" y="1477075"/>
            <a:ext cx="8131800" cy="31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Only person who speaks is the one with the talking piece. Talking piece=smiley ball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Listen quietly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Respect privacy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Everyone is expected to speak 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Share as honestly as you feel comfortable at this point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✘"/>
            </a:pPr>
            <a:r>
              <a:rPr lang="en" sz="3000">
                <a:solidFill>
                  <a:srgbClr val="000000"/>
                </a:solidFill>
              </a:rPr>
              <a:t>Lean speaking: 30 second maximum.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Opening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402400" y="1863125"/>
            <a:ext cx="81462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Put phones down or any other distraction.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Take a deep breath. </a:t>
            </a:r>
            <a:endParaRPr sz="300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5 seconds in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Hold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5 seconds out </a:t>
            </a:r>
            <a:endParaRPr sz="30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29425" y="855300"/>
            <a:ext cx="88359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1. Name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2. Favorite book or magazine or reading item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3. Something that you are looking forward to this year 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4. Something that worries you about senior year 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5. a pet peeve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Work Sans Regular"/>
                <a:ea typeface="Work Sans Regular"/>
                <a:cs typeface="Work Sans Regular"/>
                <a:sym typeface="Work Sans Regular"/>
              </a:rPr>
              <a:t>6. something that brings you joy</a:t>
            </a: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873650" y="64250"/>
            <a:ext cx="73332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Work Sans Regular"/>
                <a:ea typeface="Work Sans Regular"/>
                <a:cs typeface="Work Sans Regular"/>
                <a:sym typeface="Work Sans Regular"/>
              </a:rPr>
              <a:t>Share Out</a:t>
            </a:r>
            <a:endParaRPr sz="4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216025" y="557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Reflection &amp; Closing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560450" y="1518300"/>
            <a:ext cx="7920000" cy="340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Common themes</a:t>
            </a:r>
            <a:endParaRPr sz="3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Food for thought: </a:t>
            </a:r>
            <a:endParaRPr sz="3000"/>
          </a:p>
          <a:p>
            <a: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✘"/>
            </a:pPr>
            <a:r>
              <a:rPr lang="en" sz="2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“To get through the hardest journey we need take only one step at a time, but we must keep on stepping” </a:t>
            </a:r>
            <a:r>
              <a:rPr lang="en" sz="22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Chinese Proverb</a:t>
            </a:r>
            <a:endParaRPr sz="2200" i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✘"/>
            </a:pPr>
            <a:r>
              <a:rPr lang="en" sz="2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“It is good to have an end to journey toward; but it is the journey that matters, in the end.”  </a:t>
            </a:r>
            <a:r>
              <a:rPr lang="en" sz="22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Ursula K. Leguin</a:t>
            </a:r>
            <a:endParaRPr sz="2200" i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15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Helvetica Neue</vt:lpstr>
      <vt:lpstr>Raleway Thin</vt:lpstr>
      <vt:lpstr>Work Sans Regular</vt:lpstr>
      <vt:lpstr>Work Sans</vt:lpstr>
      <vt:lpstr>Calibri</vt:lpstr>
      <vt:lpstr>Arial</vt:lpstr>
      <vt:lpstr>Pisanio template</vt:lpstr>
      <vt:lpstr>Please sit anywhere but don’t get comfy. You will be moving in a minute.</vt:lpstr>
      <vt:lpstr>Welcome to IB 12 Language &amp; Literature</vt:lpstr>
      <vt:lpstr>PowerPoint Presentation</vt:lpstr>
      <vt:lpstr>Circle Up!</vt:lpstr>
      <vt:lpstr>Circle Share Out Expectations</vt:lpstr>
      <vt:lpstr>Circle Opening</vt:lpstr>
      <vt:lpstr>PowerPoint Presentation</vt:lpstr>
      <vt:lpstr> Circle Reflection &amp;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sit anywhere but don’t get comfy. You will be moving in a minute.</dc:title>
  <cp:lastModifiedBy>Larsen, Erica</cp:lastModifiedBy>
  <cp:revision>1</cp:revision>
  <dcterms:modified xsi:type="dcterms:W3CDTF">2020-08-03T23:11:10Z</dcterms:modified>
</cp:coreProperties>
</file>