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itchFamily="2" charset="-79"/>
      <p:regular r:id="rId10"/>
      <p:bold r:id="rId11"/>
    </p:embeddedFont>
    <p:embeddedFont>
      <p:font typeface="Source Code Pro" panose="020B0509030403020204" pitchFamily="49" charset="0"/>
      <p:regular r:id="rId12"/>
      <p:bold r:id="rId13"/>
      <p:italic r:id="rId14"/>
      <p:boldItalic r:id="rId15"/>
    </p:embeddedFont>
    <p:embeddedFont>
      <p:font typeface="Work Sans Regular" pitchFamily="2" charset="77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43" d="100"/>
          <a:sy n="143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116b033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116b033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f116b033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f116b033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f116b03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f116b03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f116b033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f116b033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f116b033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f116b033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f116b033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f116b033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SRC 9 First Day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347550"/>
            <a:ext cx="8520600" cy="44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 dirty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Welcome to English 9!</a:t>
            </a:r>
            <a:endParaRPr sz="8000" b="1" dirty="0">
              <a:solidFill>
                <a:schemeClr val="accent2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0" b="1" dirty="0">
              <a:solidFill>
                <a:schemeClr val="accent2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74100" y="320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 b="1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What Will We Do in This Class?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Read </a:t>
            </a:r>
            <a:endParaRPr sz="36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write </a:t>
            </a:r>
            <a:endParaRPr sz="36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spell </a:t>
            </a:r>
            <a:endParaRPr sz="36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Learn vocabulary</a:t>
            </a:r>
            <a:endParaRPr sz="36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Talk  </a:t>
            </a:r>
            <a:endParaRPr sz="36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matic SC"/>
              <a:buChar char="●"/>
            </a:pPr>
            <a:r>
              <a:rPr lang="en" sz="36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Watch movies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 u="sng">
                <a:latin typeface="Amatic SC"/>
                <a:ea typeface="Amatic SC"/>
                <a:cs typeface="Amatic SC"/>
                <a:sym typeface="Amatic SC"/>
              </a:rPr>
              <a:t>Virtual Circle Time Expectations</a:t>
            </a:r>
            <a:endParaRPr sz="3900" b="1" u="sng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740525"/>
            <a:ext cx="8520600" cy="3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Amatic SC"/>
                <a:ea typeface="Amatic SC"/>
                <a:cs typeface="Amatic SC"/>
                <a:sym typeface="Amatic SC"/>
              </a:rPr>
              <a:t>-turn off your microphone if there is any background noise until it is your turn to talk. Listen quietly.</a:t>
            </a:r>
            <a:endParaRPr sz="3200" b="1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200" b="1">
                <a:latin typeface="Amatic SC"/>
                <a:ea typeface="Amatic SC"/>
                <a:cs typeface="Amatic SC"/>
                <a:sym typeface="Amatic SC"/>
              </a:rPr>
              <a:t>-turn ON your camera so that we can see each other.</a:t>
            </a:r>
            <a:endParaRPr sz="3200" b="1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-Share as honestly as you feel comfortable at this point</a:t>
            </a:r>
            <a:endParaRPr sz="30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-Respect privacy</a:t>
            </a:r>
            <a:endParaRPr sz="30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200" b="1">
                <a:latin typeface="Amatic SC"/>
                <a:ea typeface="Amatic SC"/>
                <a:cs typeface="Amatic SC"/>
                <a:sym typeface="Amatic SC"/>
              </a:rPr>
              <a:t>-Lean speaking: 30 second maximum. </a:t>
            </a:r>
            <a:endParaRPr sz="3000">
              <a:solidFill>
                <a:schemeClr val="dk1"/>
              </a:solidFill>
              <a:latin typeface="Work Sans Regular"/>
              <a:ea typeface="Work Sans Regular"/>
              <a:cs typeface="Work Sans Regular"/>
              <a:sym typeface="Work Sans Regula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2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 b="1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Opening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461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5000"/>
              <a:buFont typeface="Amatic SC"/>
              <a:buChar char="●"/>
            </a:pPr>
            <a:r>
              <a:rPr lang="en" sz="5000" b="1">
                <a:solidFill>
                  <a:srgbClr val="666666"/>
                </a:solidFill>
                <a:latin typeface="Amatic SC"/>
                <a:ea typeface="Amatic SC"/>
                <a:cs typeface="Amatic SC"/>
                <a:sym typeface="Amatic SC"/>
              </a:rPr>
              <a:t>Take a deep breath, hold it for 5 seconds, and then let go. </a:t>
            </a:r>
            <a:endParaRPr sz="50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170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latin typeface="Amatic SC"/>
                <a:ea typeface="Amatic SC"/>
                <a:cs typeface="Amatic SC"/>
                <a:sym typeface="Amatic SC"/>
              </a:rPr>
              <a:t>Questions</a:t>
            </a:r>
            <a:endParaRPr sz="5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1.What is your name? What would you like us to call you?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2. Where did you go to middle school?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3. What is your favorite food?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4. What is something that you like to do when you have free time?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 b="1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Closing</a:t>
            </a:r>
            <a:endParaRPr sz="4200" b="1">
              <a:solidFill>
                <a:schemeClr val="accent2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matic SC"/>
              <a:buChar char="●"/>
            </a:pPr>
            <a:r>
              <a:rPr lang="en" sz="6000" dirty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Themes/patterns</a:t>
            </a:r>
            <a:endParaRPr sz="6000" dirty="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matic SC"/>
              <a:buChar char="●"/>
            </a:pPr>
            <a:r>
              <a:rPr lang="en" sz="6000" dirty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Thank you</a:t>
            </a:r>
            <a:endParaRPr sz="6000" dirty="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Macintosh PowerPoint</Application>
  <PresentationFormat>On-screen Show (16:9)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Amatic SC</vt:lpstr>
      <vt:lpstr>Work Sans Regular</vt:lpstr>
      <vt:lpstr>Source Code Pro</vt:lpstr>
      <vt:lpstr>Arial</vt:lpstr>
      <vt:lpstr>Simple Light</vt:lpstr>
      <vt:lpstr>SRC 9 First Day</vt:lpstr>
      <vt:lpstr>PowerPoint Presentation</vt:lpstr>
      <vt:lpstr>What Will We Do in This Class?</vt:lpstr>
      <vt:lpstr>Virtual Circle Time Expectations</vt:lpstr>
      <vt:lpstr>Opening</vt:lpstr>
      <vt:lpstr>Questions</vt:lpstr>
      <vt:lpstr>Closing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SRC 9 First Day</dc:title>
  <cp:lastModifiedBy>Larsen, Erica</cp:lastModifiedBy>
  <cp:revision>1</cp:revision>
  <dcterms:modified xsi:type="dcterms:W3CDTF">2020-08-03T23:00:24Z</dcterms:modified>
</cp:coreProperties>
</file>